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4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1016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2349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2042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1798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8482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707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156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3718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4870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8354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898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98393-3DFE-4D2E-A229-4A900E28F72D}" type="datetimeFigureOut">
              <a:rPr lang="pl-PL" smtClean="0"/>
              <a:t>2015-03-22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359B9-1758-4392-A621-A907FE2F39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7705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Podstawowe pojęcia/operacje w językach programowania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Podstawy Programowania dla geoinformatyków</a:t>
            </a:r>
          </a:p>
          <a:p>
            <a:r>
              <a:rPr lang="pl-PL" dirty="0" smtClean="0"/>
              <a:t>Wykład </a:t>
            </a:r>
            <a:r>
              <a:rPr lang="pl-PL" dirty="0" smtClean="0"/>
              <a:t>2</a:t>
            </a:r>
            <a:endParaRPr lang="pl-PL" dirty="0" smtClean="0"/>
          </a:p>
          <a:p>
            <a:r>
              <a:rPr lang="pl-PL" dirty="0" smtClean="0"/>
              <a:t>Rafał Witkowski, 2015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984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Części wspólne wszystkich języków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Wspólne instrukcje wszystkich języków programowania:</a:t>
            </a:r>
          </a:p>
          <a:p>
            <a:pPr lvl="1"/>
            <a:r>
              <a:rPr lang="pl-PL" dirty="0" smtClean="0"/>
              <a:t>Instrukcje podstawowe: zmienne, przypisywania</a:t>
            </a:r>
          </a:p>
          <a:p>
            <a:pPr lvl="1"/>
            <a:r>
              <a:rPr lang="pl-PL" dirty="0" smtClean="0"/>
              <a:t>Instrukcje warunkowe (if)</a:t>
            </a:r>
          </a:p>
          <a:p>
            <a:pPr lvl="1"/>
            <a:r>
              <a:rPr lang="pl-PL" dirty="0" smtClean="0"/>
              <a:t>Pętle (typu while i typu for)</a:t>
            </a:r>
          </a:p>
          <a:p>
            <a:pPr lvl="1"/>
            <a:r>
              <a:rPr lang="pl-PL" smtClean="0"/>
              <a:t>Instrukcje skoku (typu goto)</a:t>
            </a:r>
            <a:endParaRPr lang="pl-PL" dirty="0" smtClean="0"/>
          </a:p>
          <a:p>
            <a:pPr lvl="1"/>
            <a:r>
              <a:rPr lang="pl-PL" dirty="0" smtClean="0"/>
              <a:t>Tablice</a:t>
            </a:r>
          </a:p>
          <a:p>
            <a:pPr lvl="1"/>
            <a:r>
              <a:rPr lang="pl-PL" dirty="0" smtClean="0"/>
              <a:t>Wskaźniki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056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52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Podstawowe pojęcia/operacje w językach programowania</vt:lpstr>
      <vt:lpstr>Części wspólne wszystkich języków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Wybrane zagadnienia zastosowań (jednak) matematyki</dc:title>
  <dc:creator>Rafał</dc:creator>
  <cp:lastModifiedBy>Rafał</cp:lastModifiedBy>
  <cp:revision>80</cp:revision>
  <dcterms:created xsi:type="dcterms:W3CDTF">2013-03-05T14:25:04Z</dcterms:created>
  <dcterms:modified xsi:type="dcterms:W3CDTF">2015-03-22T20:37:20Z</dcterms:modified>
</cp:coreProperties>
</file>