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61" r:id="rId6"/>
    <p:sldId id="259" r:id="rId7"/>
    <p:sldId id="262" r:id="rId8"/>
    <p:sldId id="260" r:id="rId9"/>
    <p:sldId id="263" r:id="rId10"/>
    <p:sldId id="270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40" autoAdjust="0"/>
  </p:normalViewPr>
  <p:slideViewPr>
    <p:cSldViewPr>
      <p:cViewPr>
        <p:scale>
          <a:sx n="82" d="100"/>
          <a:sy n="82" d="100"/>
        </p:scale>
        <p:origin x="-14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33F-5499-4C24-B997-154592420933}" type="datetimeFigureOut">
              <a:rPr lang="pl-PL" smtClean="0"/>
              <a:t>2014-01-15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B9B7-1911-414E-B734-ACE8D9F8B9B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33F-5499-4C24-B997-154592420933}" type="datetimeFigureOut">
              <a:rPr lang="pl-PL" smtClean="0"/>
              <a:t>2014-01-15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B9B7-1911-414E-B734-ACE8D9F8B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33F-5499-4C24-B997-154592420933}" type="datetimeFigureOut">
              <a:rPr lang="pl-PL" smtClean="0"/>
              <a:t>2014-01-15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B9B7-1911-414E-B734-ACE8D9F8B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33F-5499-4C24-B997-154592420933}" type="datetimeFigureOut">
              <a:rPr lang="pl-PL" smtClean="0"/>
              <a:t>2014-01-15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B9B7-1911-414E-B734-ACE8D9F8B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33F-5499-4C24-B997-154592420933}" type="datetimeFigureOut">
              <a:rPr lang="pl-PL" smtClean="0"/>
              <a:t>2014-01-15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B9B7-1911-414E-B734-ACE8D9F8B9B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33F-5499-4C24-B997-154592420933}" type="datetimeFigureOut">
              <a:rPr lang="pl-PL" smtClean="0"/>
              <a:t>2014-01-15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B9B7-1911-414E-B734-ACE8D9F8B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33F-5499-4C24-B997-154592420933}" type="datetimeFigureOut">
              <a:rPr lang="pl-PL" smtClean="0"/>
              <a:t>2014-01-15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B9B7-1911-414E-B734-ACE8D9F8B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33F-5499-4C24-B997-154592420933}" type="datetimeFigureOut">
              <a:rPr lang="pl-PL" smtClean="0"/>
              <a:t>2014-01-15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BB9B7-1911-414E-B734-ACE8D9F8B9B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33F-5499-4C24-B997-154592420933}" type="datetimeFigureOut">
              <a:rPr lang="pl-PL" smtClean="0"/>
              <a:t>2014-01-15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B9B7-1911-414E-B734-ACE8D9F8B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33F-5499-4C24-B997-154592420933}" type="datetimeFigureOut">
              <a:rPr lang="pl-PL" smtClean="0"/>
              <a:t>2014-01-15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92BB9B7-1911-414E-B734-ACE8D9F8B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4F3633F-5499-4C24-B997-154592420933}" type="datetimeFigureOut">
              <a:rPr lang="pl-PL" smtClean="0"/>
              <a:t>2014-01-15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B9B7-1911-414E-B734-ACE8D9F8B9B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4F3633F-5499-4C24-B997-154592420933}" type="datetimeFigureOut">
              <a:rPr lang="pl-PL" smtClean="0"/>
              <a:t>2014-01-15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92BB9B7-1911-414E-B734-ACE8D9F8B9B9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4786322"/>
            <a:ext cx="3000396" cy="1857388"/>
          </a:xfrm>
        </p:spPr>
        <p:txBody>
          <a:bodyPr>
            <a:normAutofit fontScale="90000"/>
          </a:bodyPr>
          <a:lstStyle/>
          <a:p>
            <a:pPr algn="l"/>
            <a:r>
              <a:rPr lang="pl-PL" sz="2400" dirty="0" smtClean="0"/>
              <a:t>Skład grupy:</a:t>
            </a:r>
            <a:br>
              <a:rPr lang="pl-PL" sz="2400" dirty="0" smtClean="0"/>
            </a:br>
            <a:r>
              <a:rPr lang="pl-PL" sz="2400" dirty="0" smtClean="0"/>
              <a:t>- </a:t>
            </a:r>
            <a:r>
              <a:rPr lang="pl-PL" sz="2400" dirty="0" err="1" smtClean="0"/>
              <a:t>kajetan</a:t>
            </a:r>
            <a:r>
              <a:rPr lang="pl-PL" sz="2400" dirty="0" smtClean="0"/>
              <a:t> </a:t>
            </a:r>
            <a:r>
              <a:rPr lang="pl-PL" sz="2400" dirty="0" err="1" smtClean="0"/>
              <a:t>biczkowski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- </a:t>
            </a:r>
            <a:r>
              <a:rPr lang="pl-PL" sz="2400" dirty="0" err="1" smtClean="0"/>
              <a:t>maciej</a:t>
            </a:r>
            <a:r>
              <a:rPr lang="pl-PL" sz="2400" dirty="0" smtClean="0"/>
              <a:t> </a:t>
            </a:r>
            <a:r>
              <a:rPr lang="pl-PL" sz="2400" dirty="0" err="1" smtClean="0"/>
              <a:t>czarnecki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- Jędrzej </a:t>
            </a:r>
            <a:r>
              <a:rPr lang="pl-PL" sz="2400" dirty="0" err="1" smtClean="0"/>
              <a:t>karpiewsKI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- Marek </a:t>
            </a:r>
            <a:r>
              <a:rPr lang="pl-PL" sz="2400" dirty="0" err="1" smtClean="0"/>
              <a:t>wasilczyk</a:t>
            </a: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7224" y="428604"/>
            <a:ext cx="6925032" cy="215442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/>
                <a:solidFill>
                  <a:schemeClr val="accent3"/>
                </a:solidFill>
              </a:rPr>
              <a:t>Konstrukcja robota do walk w zawodach Sumo Robotów</a:t>
            </a:r>
            <a:endParaRPr lang="pl-PL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000628" y="414338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643306" y="6215082"/>
            <a:ext cx="521494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Promotor: dr hab. inż. A. Rybarczyk</a:t>
            </a:r>
            <a:endParaRPr lang="pl-PL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643306" y="5857892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Opiekun: mgr inż. M. Majchrzycki</a:t>
            </a:r>
            <a:endParaRPr lang="pl-PL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Obraz 6" descr="robot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857496"/>
            <a:ext cx="3857652" cy="25670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Eclipse</a:t>
            </a:r>
            <a:r>
              <a:rPr lang="pl-PL" dirty="0" smtClean="0"/>
              <a:t> IDE + AVR </a:t>
            </a:r>
            <a:r>
              <a:rPr lang="pl-PL" dirty="0" err="1" smtClean="0"/>
              <a:t>Plugin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5544616" cy="3659446"/>
          </a:xfrm>
        </p:spPr>
      </p:pic>
    </p:spTree>
    <p:extLst>
      <p:ext uri="{BB962C8B-B14F-4D97-AF65-F5344CB8AC3E}">
        <p14:creationId xmlns:p14="http://schemas.microsoft.com/office/powerpoint/2010/main" val="83545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FreeCAD</a:t>
            </a:r>
            <a:endParaRPr lang="pl-PL" dirty="0"/>
          </a:p>
        </p:txBody>
      </p:sp>
      <p:pic>
        <p:nvPicPr>
          <p:cNvPr id="4" name="Symbol zastępczy zawartości 3" descr="FreeCAD-log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018" y="1600200"/>
            <a:ext cx="4525963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4. HARDWARE</a:t>
            </a:r>
            <a:endParaRPr lang="pl-PL" dirty="0"/>
          </a:p>
        </p:txBody>
      </p:sp>
      <p:pic>
        <p:nvPicPr>
          <p:cNvPr id="4" name="Symbol zastępczy zawartości 3" descr="hardwa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786058"/>
            <a:ext cx="8424615" cy="204233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Gotowy schemat elektryczny</a:t>
            </a:r>
            <a:endParaRPr lang="pl-PL" dirty="0"/>
          </a:p>
        </p:txBody>
      </p:sp>
      <p:pic>
        <p:nvPicPr>
          <p:cNvPr id="6" name="Symbol zastępczy zawartości 5" descr="scheam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7207262" cy="51241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Moduł </a:t>
            </a:r>
            <a:r>
              <a:rPr lang="pl-PL" dirty="0" err="1" smtClean="0"/>
              <a:t>Pololu</a:t>
            </a:r>
            <a:r>
              <a:rPr lang="pl-PL" dirty="0" smtClean="0"/>
              <a:t> TB6612FNG</a:t>
            </a:r>
            <a:endParaRPr lang="pl-PL" dirty="0"/>
          </a:p>
        </p:txBody>
      </p:sp>
      <p:pic>
        <p:nvPicPr>
          <p:cNvPr id="5" name="Symbol zastępczy zawartości 4" descr="tb66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34381"/>
            <a:ext cx="3657600" cy="3657600"/>
          </a:xfrm>
        </p:spPr>
      </p:pic>
      <p:pic>
        <p:nvPicPr>
          <p:cNvPr id="6" name="Symbol zastępczy zawartości 5" descr="mostk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357298"/>
            <a:ext cx="3830283" cy="528687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50:1 Silnik </a:t>
            </a:r>
            <a:r>
              <a:rPr lang="pl-PL" b="1" dirty="0" err="1" smtClean="0"/>
              <a:t>Pololu</a:t>
            </a:r>
            <a:r>
              <a:rPr lang="pl-PL" b="1" dirty="0" smtClean="0"/>
              <a:t> 37D x 54L mm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019"/>
            <a:ext cx="4532514" cy="4351214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97" y="1007799"/>
            <a:ext cx="3960440" cy="49872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Transoptor CNY70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2901919" cy="2762627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368" y="1340768"/>
            <a:ext cx="4913081" cy="30792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881962"/>
            <a:ext cx="537301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3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Ultradźwiękowy czujnik odległości HC-SR04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3456384" cy="3456384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18" y="1052736"/>
            <a:ext cx="4945732" cy="494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62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Sharp GP2Y0A21YK0F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8254"/>
            <a:ext cx="4104456" cy="3468927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52181"/>
            <a:ext cx="4063393" cy="42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2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1. INFORMACJE OGÓLNE</a:t>
            </a:r>
            <a:endParaRPr lang="pl-PL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Symbol zastępczy zawartości 3" descr="zawody_robotow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143116"/>
            <a:ext cx="7599569" cy="400052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Sumo Robot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Robot autonomiczny</a:t>
            </a:r>
          </a:p>
          <a:p>
            <a:r>
              <a:rPr lang="pl-PL" dirty="0" smtClean="0"/>
              <a:t>Robot mobilny</a:t>
            </a:r>
          </a:p>
          <a:p>
            <a:r>
              <a:rPr lang="pl-PL" dirty="0" smtClean="0"/>
              <a:t>Robot potrafiący wykryć przedmioty (roboty) znajdujące się w jego sąsiedztwie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77072"/>
            <a:ext cx="329687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1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Zasady</a:t>
            </a:r>
            <a:endParaRPr lang="pl-PL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pl-PL" b="1" dirty="0" smtClean="0">
                <a:ln/>
                <a:solidFill>
                  <a:schemeClr val="accent3"/>
                </a:solidFill>
              </a:rPr>
              <a:t>Wymiary robotów:</a:t>
            </a:r>
            <a:endParaRPr lang="pl-PL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Obraz 4" descr="wymi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357430"/>
            <a:ext cx="4909746" cy="37433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470648" cy="85725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sz="3000" b="1" dirty="0" smtClean="0">
                <a:ln/>
                <a:solidFill>
                  <a:schemeClr val="accent3"/>
                </a:solidFill>
                <a:latin typeface="+mn-lt"/>
              </a:rPr>
              <a:t>Ring:</a:t>
            </a:r>
            <a:endParaRPr lang="pl-PL" sz="3000" b="1" dirty="0">
              <a:ln/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3" name="Obraz 2" descr="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071678"/>
            <a:ext cx="4214842" cy="4118738"/>
          </a:xfrm>
          <a:prstGeom prst="rect">
            <a:avLst/>
          </a:prstGeom>
        </p:spPr>
      </p:pic>
      <p:pic>
        <p:nvPicPr>
          <p:cNvPr id="4" name="Obraz 3" descr="wymiary_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85992"/>
            <a:ext cx="4280068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2. PODZIAŁ ZADAŃ</a:t>
            </a:r>
            <a:endParaRPr lang="pl-PL" dirty="0"/>
          </a:p>
        </p:txBody>
      </p:sp>
      <p:pic>
        <p:nvPicPr>
          <p:cNvPr id="6" name="Symbol zastępczy zawartości 5" descr="GRUP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00174"/>
            <a:ext cx="4857784" cy="485778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43998" cy="621510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Kajetan </a:t>
            </a:r>
            <a:r>
              <a:rPr lang="pl-PL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Biczkowski</a:t>
            </a: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pl-PL" sz="32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pl-PL" sz="3200" dirty="0" smtClean="0">
                <a:ln/>
                <a:solidFill>
                  <a:schemeClr val="accent3"/>
                </a:solidFill>
                <a:effectLst/>
              </a:rPr>
            </a:br>
            <a:r>
              <a:rPr lang="pl-PL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 Opracowanie układów elektronicznych robota</a:t>
            </a:r>
            <a:br>
              <a:rPr lang="pl-PL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pl-PL" sz="32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pl-PL" sz="3200" dirty="0" smtClean="0">
                <a:ln/>
                <a:solidFill>
                  <a:schemeClr val="accent3"/>
                </a:solidFill>
                <a:effectLst/>
              </a:rPr>
            </a:b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Maciej Czarnecki:</a:t>
            </a:r>
            <a:r>
              <a:rPr lang="pl-PL" sz="32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pl-PL" sz="3200" dirty="0" smtClean="0">
                <a:ln/>
                <a:solidFill>
                  <a:schemeClr val="accent3"/>
                </a:solidFill>
                <a:effectLst/>
              </a:rPr>
            </a:br>
            <a:r>
              <a:rPr lang="pl-PL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 Konstrukcja mechaniczna robota, dobór kluczowych podzespołów mechanicznych</a:t>
            </a:r>
            <a:br>
              <a:rPr lang="pl-PL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pl-PL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pl-PL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Jędrzej </a:t>
            </a:r>
            <a:r>
              <a:rPr lang="pl-PL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Karpiewski</a:t>
            </a: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pl-PL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pl-PL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pl-PL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 Opracowanie oprogramowania sterującego i algorytmów sterowania</a:t>
            </a:r>
            <a:br>
              <a:rPr lang="pl-PL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pl-PL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pl-PL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Marek </a:t>
            </a:r>
            <a:r>
              <a:rPr lang="pl-PL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Wasilczyk</a:t>
            </a: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pl-PL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pl-PL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pl-PL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 Dobór czujników oraz ich dokładne testy</a:t>
            </a:r>
            <a:br>
              <a:rPr lang="pl-PL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pl-PL" sz="320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3. SOFTWARE</a:t>
            </a:r>
            <a:endParaRPr lang="pl-PL" dirty="0"/>
          </a:p>
        </p:txBody>
      </p:sp>
      <p:pic>
        <p:nvPicPr>
          <p:cNvPr id="4" name="Symbol zastępczy zawartości 3" descr="SOFTWA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018" y="1600200"/>
            <a:ext cx="4929998" cy="492999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Eagle</a:t>
            </a:r>
            <a:r>
              <a:rPr lang="pl-PL" dirty="0" smtClean="0"/>
              <a:t> 6.2.0</a:t>
            </a:r>
            <a:endParaRPr lang="pl-PL" dirty="0"/>
          </a:p>
        </p:txBody>
      </p:sp>
      <p:pic>
        <p:nvPicPr>
          <p:cNvPr id="4" name="Symbol zastępczy zawartości 3" descr="eag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143116"/>
            <a:ext cx="7118470" cy="357109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410</TotalTime>
  <Words>99</Words>
  <Application>Microsoft Office PowerPoint</Application>
  <PresentationFormat>Pokaz na ekranie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Techniczny</vt:lpstr>
      <vt:lpstr>Skład grupy: - kajetan biczkowski - maciej czarnecki - Jędrzej karpiewsKI - Marek wasilczyk</vt:lpstr>
      <vt:lpstr>1. INFORMACJE OGÓLNE</vt:lpstr>
      <vt:lpstr>Sumo Robot</vt:lpstr>
      <vt:lpstr>Zasady</vt:lpstr>
      <vt:lpstr>Ring:</vt:lpstr>
      <vt:lpstr>2. PODZIAŁ ZADAŃ</vt:lpstr>
      <vt:lpstr>Kajetan Biczkowski: - Opracowanie układów elektronicznych robota  Maciej Czarnecki: - Konstrukcja mechaniczna robota, dobór kluczowych podzespołów mechanicznych  Jędrzej Karpiewski: - Opracowanie oprogramowania sterującego i algorytmów sterowania  Marek Wasilczyk: - Dobór czujników oraz ich dokładne testy </vt:lpstr>
      <vt:lpstr>3. SOFTWARE</vt:lpstr>
      <vt:lpstr>Eagle 6.2.0</vt:lpstr>
      <vt:lpstr>Eclipse IDE + AVR Plugin</vt:lpstr>
      <vt:lpstr>FreeCAD</vt:lpstr>
      <vt:lpstr>4. HARDWARE</vt:lpstr>
      <vt:lpstr>Gotowy schemat elektryczny</vt:lpstr>
      <vt:lpstr>Moduł Pololu TB6612FNG</vt:lpstr>
      <vt:lpstr>50:1 Silnik Pololu 37D x 54L mm </vt:lpstr>
      <vt:lpstr>Transoptor CNY70</vt:lpstr>
      <vt:lpstr>Ultradźwiękowy czujnik odległości HC-SR04</vt:lpstr>
      <vt:lpstr>Sharp GP2Y0A21YK0F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Kowalski Ryszard</cp:lastModifiedBy>
  <cp:revision>34</cp:revision>
  <dcterms:created xsi:type="dcterms:W3CDTF">2014-01-14T18:39:19Z</dcterms:created>
  <dcterms:modified xsi:type="dcterms:W3CDTF">2014-01-15T01:41:58Z</dcterms:modified>
</cp:coreProperties>
</file>