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4" r:id="rId8"/>
    <p:sldId id="265" r:id="rId9"/>
    <p:sldId id="262" r:id="rId10"/>
    <p:sldId id="268" r:id="rId11"/>
    <p:sldId id="270" r:id="rId12"/>
    <p:sldId id="263" r:id="rId13"/>
    <p:sldId id="269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CF35-6E09-457D-82C6-965AE797C4A6}" type="datetimeFigureOut">
              <a:rPr lang="pl-PL" smtClean="0"/>
              <a:pPr/>
              <a:t>2015-05-03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BEFD-5623-4811-84B7-EB9950FB0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Statystyczna analiza hałasu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Paulina Kałużna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Porównanie podziałów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1744202"/>
        </p:xfrm>
        <a:graphic>
          <a:graphicData uri="http://schemas.openxmlformats.org/drawingml/2006/table">
            <a:tbl>
              <a:tblPr firstRow="1">
                <a:tableStyleId>{74C1A8A3-306A-4EB7-A6B1-4F7E0EB9C5D6}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52061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Test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Podział na 2 grupy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Podział na</a:t>
                      </a:r>
                      <a:r>
                        <a:rPr lang="pl-PL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3 grupy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Podział na 4 grupy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SSE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888576.81354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585407.01879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321862.29654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calinski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98.53844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76.40231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93.19472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Podział na 2 skupienia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539552" y="1484784"/>
          <a:ext cx="8136904" cy="5090160"/>
        </p:xfrm>
        <a:graphic>
          <a:graphicData uri="http://schemas.openxmlformats.org/drawingml/2006/table">
            <a:tbl>
              <a:tblPr firstRow="1">
                <a:tableStyleId>{74C1A8A3-306A-4EB7-A6B1-4F7E0EB9C5D6}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Godzina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Podział na 2 grupy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Godzina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Podział na 2 grupy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Badanie normalności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Shapiro-Wilka</a:t>
            </a:r>
            <a:endParaRPr lang="pl-P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Robust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Jarque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Bera</a:t>
            </a: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 normalności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D’Agostino</a:t>
            </a:r>
            <a:endParaRPr lang="pl-P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Grupa pierwsza – godz. 9-21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Testy: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test Shapiro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-Wilka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W = 0.9592, p-value = 0.06747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test Robust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Jarque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X-squared = 1.7913,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df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2, p-value = 0.4083</a:t>
            </a: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test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normalnosci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D’Agostino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None/>
            </a:pPr>
            <a:r>
              <a:rPr lang="pl-PL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Omnibus Test: 0.3398,</a:t>
            </a:r>
          </a:p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–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Skewness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Test: 0.1719,</a:t>
            </a:r>
          </a:p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–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Kurtosis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Test: 0.5891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Grupa druga – godz. 1-8, 22-24 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Test: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test Shapiro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-Wilka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W = 0.9516, p-value = 0.02908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Szkodliwość hałasu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11560" y="1700808"/>
          <a:ext cx="8229600" cy="4248472"/>
        </p:xfrm>
        <a:graphic>
          <a:graphicData uri="http://schemas.openxmlformats.org/drawingml/2006/table">
            <a:tbl>
              <a:tblPr firstRow="1">
                <a:tableStyleId>{74C1A8A3-306A-4EB7-A6B1-4F7E0EB9C5D6}</a:tableStyleId>
              </a:tblPr>
              <a:tblGrid>
                <a:gridCol w="4114800"/>
                <a:gridCol w="4114800"/>
              </a:tblGrid>
              <a:tr h="477136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Natężenie hałasu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Reakcja organizmu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2355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ok.</a:t>
                      </a:r>
                      <a:r>
                        <a:rPr lang="pl-PL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70 </a:t>
                      </a:r>
                      <a:r>
                        <a:rPr lang="pl-PL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dB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niekorzystne zmiany</a:t>
                      </a:r>
                      <a:r>
                        <a:rPr lang="pl-PL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wegetatywne w organizmie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2355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powyżej 75 </a:t>
                      </a:r>
                      <a:r>
                        <a:rPr lang="pl-PL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dB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rozmaite uszkodzenia organiczne i choroby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77136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od</a:t>
                      </a:r>
                      <a:r>
                        <a:rPr lang="pl-PL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90 </a:t>
                      </a:r>
                      <a:r>
                        <a:rPr lang="pl-PL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dB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osłabienie i ubytek</a:t>
                      </a:r>
                      <a:r>
                        <a:rPr lang="pl-PL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słuchu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2355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od 120 </a:t>
                      </a:r>
                      <a:r>
                        <a:rPr lang="pl-PL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dB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niebezpieczeństwo mechaniczne uszkodzenia słuchu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2355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130 </a:t>
                      </a:r>
                      <a:r>
                        <a:rPr lang="pl-PL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dB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granica bólu</a:t>
                      </a:r>
                      <a:endParaRPr lang="pl-P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Analiza statystyczna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Obróbka danych</a:t>
            </a: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Uśrednianie danych</a:t>
            </a: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Algorytm EM</a:t>
            </a: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Analiza skupień</a:t>
            </a:r>
          </a:p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Badanie normalności rozkładu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Obróbka danych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Uśrednianie danych 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Algorytm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Expectation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maximization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mixtools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just"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&gt;x =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normalmixEM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(A, k = n)</a:t>
            </a:r>
          </a:p>
          <a:p>
            <a:pPr algn="just"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&gt;plot(x, 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which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2)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404714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916832"/>
            <a:ext cx="3966341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3"/>
          <p:cNvSpPr txBox="1"/>
          <p:nvPr/>
        </p:nvSpPr>
        <p:spPr>
          <a:xfrm>
            <a:off x="1187624" y="476672"/>
            <a:ext cx="710047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Histogram i wykres </a:t>
            </a:r>
            <a:r>
              <a:rPr lang="pl-PL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gęstości</a:t>
            </a:r>
          </a:p>
          <a:p>
            <a:pPr algn="ctr"/>
            <a:r>
              <a:rPr lang="pl-PL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autostrada nr 1</a:t>
            </a:r>
            <a:endParaRPr lang="pl-PL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3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Superpozycja rozkładów normalnych</a:t>
            </a:r>
            <a:endParaRPr lang="pl-PL" sz="3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3456383" cy="301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400143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162690"/>
            <a:ext cx="3744416" cy="2695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Analiza skupień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vegan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cascadeKM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(A, min, max)</a:t>
            </a:r>
          </a:p>
          <a:p>
            <a:pPr>
              <a:buNone/>
            </a:pP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&gt;</a:t>
            </a:r>
            <a:r>
              <a:rPr lang="pl-P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kmeans</a:t>
            </a:r>
            <a:r>
              <a:rPr lang="pl-P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(A, k)</a:t>
            </a:r>
            <a:endParaRPr lang="pl-P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274</Words>
  <Application>Microsoft Office PowerPoint</Application>
  <PresentationFormat>Pokaz na ekranie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Statystyczna analiza hałasu</vt:lpstr>
      <vt:lpstr>Szkodliwość hałasu</vt:lpstr>
      <vt:lpstr>Analiza statystyczna</vt:lpstr>
      <vt:lpstr>Obróbka danych</vt:lpstr>
      <vt:lpstr>Uśrednianie danych </vt:lpstr>
      <vt:lpstr>Algorytm Expectation - maximization</vt:lpstr>
      <vt:lpstr>Slajd 7</vt:lpstr>
      <vt:lpstr>Superpozycja rozkładów normalnych</vt:lpstr>
      <vt:lpstr>Analiza skupień</vt:lpstr>
      <vt:lpstr>Porównanie podziałów</vt:lpstr>
      <vt:lpstr>Podział na 2 skupienia</vt:lpstr>
      <vt:lpstr>Badanie normalności</vt:lpstr>
      <vt:lpstr>Grupa pierwsza – godz. 9-21</vt:lpstr>
      <vt:lpstr>Grupa druga – godz. 1-8, 22-24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Statystyczna analiza hałasu</dc:title>
  <dc:creator>Paulina_laptop</dc:creator>
  <cp:lastModifiedBy>Paulina_laptop</cp:lastModifiedBy>
  <cp:revision>34</cp:revision>
  <dcterms:created xsi:type="dcterms:W3CDTF">2015-04-30T13:55:02Z</dcterms:created>
  <dcterms:modified xsi:type="dcterms:W3CDTF">2015-05-03T20:02:46Z</dcterms:modified>
</cp:coreProperties>
</file>